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1" r:id="rId5"/>
    <p:sldId id="259" r:id="rId6"/>
    <p:sldId id="302" r:id="rId7"/>
    <p:sldId id="303" r:id="rId8"/>
    <p:sldId id="277" r:id="rId9"/>
    <p:sldId id="304" r:id="rId10"/>
    <p:sldId id="284" r:id="rId11"/>
    <p:sldId id="291" r:id="rId12"/>
    <p:sldId id="298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44" autoAdjust="0"/>
  </p:normalViewPr>
  <p:slideViewPr>
    <p:cSldViewPr>
      <p:cViewPr varScale="1">
        <p:scale>
          <a:sx n="57" d="100"/>
          <a:sy n="5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соц.проект  семья\фото семьи\Тепло-семь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231728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496944" cy="366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Социально-значимый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«Вместе дружная семья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школа,родители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подготовили учащиеся 1 класса МКОУ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«БСОШ №3»</a:t>
            </a:r>
            <a:endParaRPr lang="ru-RU" sz="20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42910" y="4572008"/>
            <a:ext cx="8143932" cy="228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7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Срок реализации проекта: с 9 </a:t>
            </a:r>
            <a:r>
              <a:rPr lang="ru-RU" sz="2400" dirty="0" smtClean="0"/>
              <a:t>сен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тября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9 ноября 2018г.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проекта: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noProof="0" dirty="0" err="1" smtClean="0"/>
              <a:t>Биларова</a:t>
            </a:r>
            <a:r>
              <a:rPr lang="ru-RU" sz="3200" noProof="0" dirty="0" smtClean="0"/>
              <a:t> </a:t>
            </a:r>
            <a:r>
              <a:rPr lang="ru-RU" sz="3200" noProof="0" dirty="0" err="1" smtClean="0"/>
              <a:t>Хадижат</a:t>
            </a:r>
            <a:r>
              <a:rPr lang="ru-RU" sz="3200" noProof="0" dirty="0" smtClean="0"/>
              <a:t> </a:t>
            </a:r>
            <a:r>
              <a:rPr lang="ru-RU" sz="3200" noProof="0" dirty="0" err="1" smtClean="0"/>
              <a:t>Валиевна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Екатерина\Desktop\фотки 1в\SAM_1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«Удиви нас, мамочка!»</a:t>
            </a:r>
            <a:endParaRPr lang="ru-RU" dirty="0"/>
          </a:p>
        </p:txBody>
      </p:sp>
      <p:pic>
        <p:nvPicPr>
          <p:cNvPr id="49154" name="Picture 2" descr="C:\Users\Екатерина\Desktop\фотки 1в\SAM_1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2535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272808" cy="36724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Семья – это счастье, любовь и удача,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Семья – это летом поездки на дачу.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Семья – это праздник, семейные даты,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Подарки, покупки, приятные траты.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Екатерина\Desktop\соц.проект  семья\фото семьи\1278620943_mda-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00372"/>
            <a:ext cx="4788569" cy="3510491"/>
          </a:xfrm>
          <a:prstGeom prst="rect">
            <a:avLst/>
          </a:prstGeom>
          <a:noFill/>
        </p:spPr>
      </p:pic>
      <p:pic>
        <p:nvPicPr>
          <p:cNvPr id="1026" name="Picture 2" descr="C:\Users\1\Desktop\1454180932_semya_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 укрепить  связи семьи и школы.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Екатерина\Desktop\соц.проект  семья\фото семьи\model-sem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24944"/>
            <a:ext cx="47625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Вовлечь родителей в совместную с детьми </a:t>
            </a:r>
            <a:r>
              <a:rPr lang="ru-RU" dirty="0" err="1" smtClean="0"/>
              <a:t>учебно</a:t>
            </a:r>
            <a:r>
              <a:rPr lang="ru-RU" dirty="0" smtClean="0"/>
              <a:t> – познавательную, культурно – </a:t>
            </a:r>
            <a:r>
              <a:rPr lang="ru-RU" dirty="0" err="1" smtClean="0"/>
              <a:t>досуговую</a:t>
            </a:r>
            <a:r>
              <a:rPr lang="ru-RU" dirty="0" smtClean="0"/>
              <a:t> и оздоровительную деятельность.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Формировать в каждом ребёнке общечеловеческих ценностей, добродетели.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RTS0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90600"/>
            <a:ext cx="1960563" cy="2097088"/>
          </a:xfrm>
          <a:prstGeom prst="rect">
            <a:avLst/>
          </a:prstGeom>
          <a:noFill/>
        </p:spPr>
      </p:pic>
      <p:pic>
        <p:nvPicPr>
          <p:cNvPr id="6149" name="Picture 5" descr="ARTS0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2608263" cy="2411413"/>
          </a:xfrm>
          <a:prstGeom prst="rect">
            <a:avLst/>
          </a:prstGeom>
          <a:noFill/>
        </p:spPr>
      </p:pic>
      <p:pic>
        <p:nvPicPr>
          <p:cNvPr id="6150" name="Picture 6" descr="ARTS0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91000"/>
            <a:ext cx="1543050" cy="2478088"/>
          </a:xfrm>
          <a:prstGeom prst="rect">
            <a:avLst/>
          </a:prstGeom>
          <a:noFill/>
        </p:spPr>
      </p:pic>
      <p:pic>
        <p:nvPicPr>
          <p:cNvPr id="6152" name="Picture 8" descr="ARTS01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295400"/>
            <a:ext cx="1530350" cy="2311400"/>
          </a:xfrm>
          <a:prstGeom prst="rect">
            <a:avLst/>
          </a:prstGeom>
          <a:noFill/>
        </p:spPr>
      </p:pic>
      <p:pic>
        <p:nvPicPr>
          <p:cNvPr id="6153" name="Picture 9" descr="ARTS01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09800"/>
            <a:ext cx="2901950" cy="2197100"/>
          </a:xfrm>
          <a:prstGeom prst="rect">
            <a:avLst/>
          </a:prstGeom>
          <a:noFill/>
        </p:spPr>
      </p:pic>
      <p:pic>
        <p:nvPicPr>
          <p:cNvPr id="6154" name="Picture 10" descr="ARTS01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419600"/>
            <a:ext cx="1981200" cy="1881188"/>
          </a:xfrm>
          <a:prstGeom prst="rect">
            <a:avLst/>
          </a:prstGeom>
          <a:noFill/>
        </p:spPr>
      </p:pic>
      <p:pic>
        <p:nvPicPr>
          <p:cNvPr id="6155" name="Picture 11" descr="j029298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362200"/>
            <a:ext cx="1843088" cy="1819275"/>
          </a:xfrm>
          <a:prstGeom prst="rect">
            <a:avLst/>
          </a:prstGeom>
          <a:noFill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228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hlink"/>
                </a:solidFill>
                <a:latin typeface="Times New Roman" pitchFamily="18" charset="0"/>
              </a:rPr>
              <a:t>Мы имеем для реализации проекта:</a:t>
            </a:r>
          </a:p>
        </p:txBody>
      </p:sp>
      <p:pic>
        <p:nvPicPr>
          <p:cNvPr id="6158" name="Picture 14" descr="i?id=34130516&amp;tov=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3276600"/>
            <a:ext cx="1152525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Родители обучающихся 1  класса (мамы, папы, бабушки и дедушки);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обучающиеся;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классный руководитель;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социальный педагог.</a:t>
            </a:r>
            <a:endParaRPr lang="ru-RU" dirty="0"/>
          </a:p>
        </p:txBody>
      </p:sp>
      <p:pic>
        <p:nvPicPr>
          <p:cNvPr id="3074" name="Picture 2" descr="C:\Users\Екатерина\Desktop\соц.проект  семья\фото семь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4032448" cy="268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214291"/>
          <a:ext cx="9144001" cy="7266667"/>
        </p:xfrm>
        <a:graphic>
          <a:graphicData uri="http://schemas.openxmlformats.org/drawingml/2006/table">
            <a:tbl>
              <a:tblPr/>
              <a:tblGrid>
                <a:gridCol w="96923"/>
                <a:gridCol w="2036489"/>
                <a:gridCol w="1940689"/>
                <a:gridCol w="2082842"/>
                <a:gridCol w="1760837"/>
                <a:gridCol w="1226221"/>
              </a:tblGrid>
              <a:tr h="814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Вид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Название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Участники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Продукт деятельности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Составление плана проекта, формирование состава творческих групп.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«Круглый стол»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Кл.руководитель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обучающиеся,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План проекта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10.09.2018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32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Классный час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«Моя семья – самая, самая … 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Кл. руководитель, обучающиеся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Рассказы детей о своей семье, рисунки.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16.09.2018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Спортивно – познавательная  игра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«Зов джунглей»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Обучающиеся и родители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Фотогазета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20.09.2018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24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Конкурсная программа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«Мамочка, удиви меня!»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Кл. руководитель, обучающиеся и родители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выставка изделий мамиными руками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27.09.2018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1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Просмотр фильма        «Моя ужасная няня- 2»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Беседа об увиденном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«Уроки няни Макфи»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Кл. руководитель, обучающиеся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Выставка рисунков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4.10.2018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6096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Подготовка фотографий из семейных альбомов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«Загляни в семейный альбом»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Кл. руководитель, обучающиеся и родители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фотовыставка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14.10.2018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5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Познавательная  игра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«Рыцарский турнир»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«Профессия моего папы»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Кл. руководитель, обучающиеся и родители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Рассказы пап о своей профессии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21.10.2018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3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Итоговая занимательная   игра</a:t>
                      </a: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«День семьи»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обучающиеся и родители, классный руководитель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Ромашка,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опросник с пожеланиями родителей, инсценировка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09" marR="39309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29.10.2018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500042"/>
          <a:ext cx="9072593" cy="3285685"/>
        </p:xfrm>
        <a:graphic>
          <a:graphicData uri="http://schemas.openxmlformats.org/drawingml/2006/table">
            <a:tbl>
              <a:tblPr/>
              <a:tblGrid>
                <a:gridCol w="2032111"/>
                <a:gridCol w="1948964"/>
                <a:gridCol w="2091725"/>
                <a:gridCol w="1768345"/>
                <a:gridCol w="1231448"/>
              </a:tblGrid>
              <a:tr h="1965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Подведение итогов, подготовка материала к презентации.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итоги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обучающиеся и родители, классный руководитель.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итог работы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03.11.2018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31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Презентация итогов проекта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презентация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классный руководитель, староста класса.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презентация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0" marR="39310" marT="6207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Arial"/>
                          <a:ea typeface="Times New Roman"/>
                          <a:cs typeface="Times New Roman"/>
                        </a:rPr>
                        <a:t>05.11.2018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1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334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Цель:</vt:lpstr>
      <vt:lpstr>Задачи:</vt:lpstr>
      <vt:lpstr>Презентация PowerPoint</vt:lpstr>
      <vt:lpstr>Участники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«Удиви нас, мамочка!»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user091220</cp:lastModifiedBy>
  <cp:revision>30</cp:revision>
  <cp:lastPrinted>2021-04-11T13:25:18Z</cp:lastPrinted>
  <dcterms:created xsi:type="dcterms:W3CDTF">2012-04-17T09:17:27Z</dcterms:created>
  <dcterms:modified xsi:type="dcterms:W3CDTF">2021-04-11T13:28:14Z</dcterms:modified>
</cp:coreProperties>
</file>